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79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8713F-53D0-C948-A17F-9A5C88062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36D35C-4FD2-EC42-A411-3E2E6F3FF2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C5DA5-8AE5-F04E-8807-2EAEE2DD7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3EDA23-12E6-B649-A0EE-178C3B29C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C4200-29C6-6947-A9FD-4F607958A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357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C3207-7EC8-9D4D-9CBA-FD3D83E0F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742B7E-F683-6F48-8EA7-2594F85B61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DDF04-C137-0549-B351-284A46B7A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0C2FE-5874-9348-984B-32B947D8B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3565C-F053-014A-95F7-3D8A356BD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010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5F5858-A9C9-D14C-8A00-C38A94AAED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FB0A03-C493-7242-8100-416A23965D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4EE1B-9B42-C546-A365-4D5AE2751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69B83-E8A5-544B-BD70-02CA9F0A0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94A47-BBA3-7D40-A5AA-4EC3DC446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785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4467E-3AF1-AC4C-A817-55701CC5F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6275AD-1955-7943-82E0-73E79CEDC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86AEA-11F1-484D-BFA5-55754A32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468317-B4F3-8D49-BC65-5A8C5D6F6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9D529-A76A-F145-8268-D51519749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456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64B7E-EEBD-9341-978C-3D4386504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E6CCA-0B2D-3941-8692-70EDC655C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62655-B53D-E74E-BAB0-7A108DDA3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38CE9-CE47-7C40-A234-C5AC06641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E0595-3AED-204D-A50A-79B6AC74E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0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4967E-C480-BE41-9EA5-FAD0A2F48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5B59D-065B-6B4E-893C-9EC02CB5FE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38EE31-2112-2D48-92F7-D892174F0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2EAB24-E10D-0246-8FC4-70C5AB4C3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DB7447-1CFC-9B45-9C86-5A7B8C23A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BDEF53-D05C-D74B-B161-F0A6F61D6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188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DF89C-8F9E-1646-8A51-B1292DF04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27B145-A01D-D742-A9B4-C3FE7C461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6CE0B9-B0A8-424A-B352-2C6A4C34D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5EF36F-B540-2E4C-8555-6AEB3D25EC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4DFC7C-AB12-1D4D-BFF3-14189DCE2F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9588E2-B3FB-3F43-97D3-2119A9E01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F804BD-9657-D84A-B1D0-DC2CCC793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280159-ED7C-334A-AB70-9B139189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362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1E658-05C4-5A42-B2FD-6B3E731AC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141E58-E6A8-B944-81F7-B6AE69E9F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5E2F94-3BA5-1C41-BFAB-2D4805092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E1EF7C-CBF4-2244-A501-5B11DAFB7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19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D44277-EA16-FF46-956A-4F55381EA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3392C7-D387-6E48-AAD9-ABC8BE384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EAD5A-D117-1848-BD75-3126108BA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010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942F1-0500-7D4D-91CD-7E9D3AED7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21819-24EE-CB4C-9CBB-D84082797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6D8333-A270-4047-A60D-01B6E92381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3CEA78-6068-8A4A-BA54-B1A1C8FB6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AC6A85-2DCF-0342-8912-442689944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A6907D-566C-F446-8520-E48354EDF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029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4B123-74F1-D14C-ACCF-81DA78AAA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640CFF-AE2B-8948-83D2-2D89A9B16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F7DA13-BE1A-E142-8323-C926C5BFD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807B8-67B9-F54D-8E37-D47A407F9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BB0F59-7226-CC43-9533-2372BCCDC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EAC7F-BCC6-744E-87DE-644614A3A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97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A0C5FA-6C43-AF4B-AFE7-E801B0856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0473D-71E9-5D4A-A5B0-582F476A48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F305C-D992-FE4E-8228-FAE9FE5776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D546D-6F41-2B4D-A20C-FFCB1C83C4D2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E5C13-85A0-B245-933D-8AF092FD0D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80847-A549-F04E-9549-4ACCB5A998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103F01-D844-804F-AE50-E84DEFB1B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244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5792E9D6-CA14-8C4D-8038-1F83C15B4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7687" y="4833"/>
            <a:ext cx="3191256" cy="31912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0BBD45-4BD7-AD43-B269-D9913AD56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00" y="3211256"/>
            <a:ext cx="2944368" cy="29443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2477509-2116-9C41-AC97-47CE060EC6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0926" y="3202042"/>
            <a:ext cx="2944368" cy="29443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176C18-5642-5C4C-9FE1-35EF84BD62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8456" y="1"/>
            <a:ext cx="3194003" cy="319400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9B4CEF-4255-D24E-8079-3A002CE0D779}"/>
              </a:ext>
            </a:extLst>
          </p:cNvPr>
          <p:cNvSpPr txBox="1"/>
          <p:nvPr/>
        </p:nvSpPr>
        <p:spPr>
          <a:xfrm>
            <a:off x="429341" y="1227670"/>
            <a:ext cx="1079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CC-1009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4DA02F-B3A0-664E-8887-16721377C3AD}"/>
              </a:ext>
            </a:extLst>
          </p:cNvPr>
          <p:cNvSpPr/>
          <p:nvPr/>
        </p:nvSpPr>
        <p:spPr>
          <a:xfrm>
            <a:off x="6456058" y="1227670"/>
            <a:ext cx="9701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CC-2343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180B12-0176-8C47-B596-11C3158AF1E2}"/>
              </a:ext>
            </a:extLst>
          </p:cNvPr>
          <p:cNvSpPr/>
          <p:nvPr/>
        </p:nvSpPr>
        <p:spPr>
          <a:xfrm>
            <a:off x="1192503" y="6195881"/>
            <a:ext cx="631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c1_1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B564764-33E4-0447-B4AA-DB5CD3CD410D}"/>
              </a:ext>
            </a:extLst>
          </p:cNvPr>
          <p:cNvSpPr/>
          <p:nvPr/>
        </p:nvSpPr>
        <p:spPr>
          <a:xfrm>
            <a:off x="4386507" y="6161776"/>
            <a:ext cx="631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c1_2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7DD954-F2CC-A94F-88D7-E980FDE389D0}"/>
              </a:ext>
            </a:extLst>
          </p:cNvPr>
          <p:cNvSpPr/>
          <p:nvPr/>
        </p:nvSpPr>
        <p:spPr>
          <a:xfrm>
            <a:off x="7251735" y="6161776"/>
            <a:ext cx="631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c1_3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770421-011F-F24E-99E3-79F2C363E09C}"/>
              </a:ext>
            </a:extLst>
          </p:cNvPr>
          <p:cNvSpPr/>
          <p:nvPr/>
        </p:nvSpPr>
        <p:spPr>
          <a:xfrm>
            <a:off x="10225839" y="6137563"/>
            <a:ext cx="6319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c1_4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BC2337D-C223-F34C-9D44-646CCAB16341}"/>
              </a:ext>
            </a:extLst>
          </p:cNvPr>
          <p:cNvSpPr/>
          <p:nvPr/>
        </p:nvSpPr>
        <p:spPr>
          <a:xfrm>
            <a:off x="6130792" y="13911"/>
            <a:ext cx="5953808" cy="647933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  <a:highlight>
                <a:srgbClr val="00FF00"/>
              </a:highligh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F026BC-B803-B144-94F8-07D8C66AB5E3}"/>
              </a:ext>
            </a:extLst>
          </p:cNvPr>
          <p:cNvSpPr/>
          <p:nvPr/>
        </p:nvSpPr>
        <p:spPr>
          <a:xfrm>
            <a:off x="24118" y="17253"/>
            <a:ext cx="6071882" cy="647933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11C214-C639-8B48-ADC2-5D3D570E2620}"/>
              </a:ext>
            </a:extLst>
          </p:cNvPr>
          <p:cNvSpPr txBox="1"/>
          <p:nvPr/>
        </p:nvSpPr>
        <p:spPr>
          <a:xfrm>
            <a:off x="58970" y="6137563"/>
            <a:ext cx="479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909690A-B6EB-E14F-BF79-1834B4DFD4ED}"/>
              </a:ext>
            </a:extLst>
          </p:cNvPr>
          <p:cNvSpPr txBox="1"/>
          <p:nvPr/>
        </p:nvSpPr>
        <p:spPr>
          <a:xfrm>
            <a:off x="6189414" y="6153628"/>
            <a:ext cx="49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0A9898-61F7-6341-9B65-FBD199956819}"/>
              </a:ext>
            </a:extLst>
          </p:cNvPr>
          <p:cNvSpPr txBox="1"/>
          <p:nvPr/>
        </p:nvSpPr>
        <p:spPr>
          <a:xfrm>
            <a:off x="812184" y="4194019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52A894A-A830-4442-8DCA-8355E20AB405}"/>
              </a:ext>
            </a:extLst>
          </p:cNvPr>
          <p:cNvSpPr txBox="1"/>
          <p:nvPr/>
        </p:nvSpPr>
        <p:spPr>
          <a:xfrm>
            <a:off x="3588637" y="4809164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59668E9-BB2D-374A-A0E8-F724B894AF79}"/>
              </a:ext>
            </a:extLst>
          </p:cNvPr>
          <p:cNvSpPr txBox="1"/>
          <p:nvPr/>
        </p:nvSpPr>
        <p:spPr>
          <a:xfrm>
            <a:off x="9640317" y="1683587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ECEDCD2-F4EA-6B4C-9067-1F0C3F97A010}"/>
              </a:ext>
            </a:extLst>
          </p:cNvPr>
          <p:cNvSpPr txBox="1"/>
          <p:nvPr/>
        </p:nvSpPr>
        <p:spPr>
          <a:xfrm>
            <a:off x="8044260" y="5008667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CBC4657-C152-2A43-B008-64DB9F7AFA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86560" y="3211256"/>
            <a:ext cx="2942372" cy="294237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0D917BB-B790-E54B-8482-1F36F81DD0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17149" y="3205670"/>
            <a:ext cx="2944368" cy="2944368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3220A7A-1817-5547-939B-2121C3740D83}"/>
              </a:ext>
            </a:extLst>
          </p:cNvPr>
          <p:cNvSpPr txBox="1"/>
          <p:nvPr/>
        </p:nvSpPr>
        <p:spPr>
          <a:xfrm>
            <a:off x="4921498" y="6590431"/>
            <a:ext cx="2349004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Supplementary Material  Figure 10</a:t>
            </a:r>
          </a:p>
        </p:txBody>
      </p:sp>
    </p:spTree>
    <p:extLst>
      <p:ext uri="{BB962C8B-B14F-4D97-AF65-F5344CB8AC3E}">
        <p14:creationId xmlns:p14="http://schemas.microsoft.com/office/powerpoint/2010/main" val="445111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Macintosh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2</cp:revision>
  <dcterms:created xsi:type="dcterms:W3CDTF">2021-08-31T17:42:18Z</dcterms:created>
  <dcterms:modified xsi:type="dcterms:W3CDTF">2021-08-31T17:42:57Z</dcterms:modified>
</cp:coreProperties>
</file>

<file path=docProps/thumbnail.jpeg>
</file>